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notesMasterIdLst>
    <p:notesMasterId r:id="rId16"/>
  </p:notesMasterIdLst>
  <p:sldIdLst>
    <p:sldId id="283" r:id="rId2"/>
    <p:sldId id="268" r:id="rId3"/>
    <p:sldId id="286" r:id="rId4"/>
    <p:sldId id="289" r:id="rId5"/>
    <p:sldId id="290" r:id="rId6"/>
    <p:sldId id="273" r:id="rId7"/>
    <p:sldId id="292" r:id="rId8"/>
    <p:sldId id="293" r:id="rId9"/>
    <p:sldId id="294" r:id="rId10"/>
    <p:sldId id="295" r:id="rId11"/>
    <p:sldId id="296" r:id="rId12"/>
    <p:sldId id="297" r:id="rId13"/>
    <p:sldId id="291" r:id="rId14"/>
    <p:sldId id="28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40861-E08B-411F-A54A-EEBCE5F20104}" v="23" dt="2019-06-02T05:23:10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3818" autoAdjust="0"/>
  </p:normalViewPr>
  <p:slideViewPr>
    <p:cSldViewPr>
      <p:cViewPr>
        <p:scale>
          <a:sx n="80" d="100"/>
          <a:sy n="80" d="100"/>
        </p:scale>
        <p:origin x="-152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âm" userId="a42b4c89f3d185cf" providerId="LiveId" clId="{72040861-E08B-411F-A54A-EEBCE5F20104}"/>
    <pc:docChg chg="undo custSel addSld modSld">
      <pc:chgData name="Lê Tâm" userId="a42b4c89f3d185cf" providerId="LiveId" clId="{72040861-E08B-411F-A54A-EEBCE5F20104}" dt="2019-06-02T05:23:10.103" v="358" actId="20577"/>
      <pc:docMkLst>
        <pc:docMk/>
      </pc:docMkLst>
      <pc:sldChg chg="modSp">
        <pc:chgData name="Lê Tâm" userId="a42b4c89f3d185cf" providerId="LiveId" clId="{72040861-E08B-411F-A54A-EEBCE5F20104}" dt="2019-06-02T05:22:58.062" v="357" actId="12"/>
        <pc:sldMkLst>
          <pc:docMk/>
          <pc:sldMk cId="2550538616" sldId="281"/>
        </pc:sldMkLst>
        <pc:spChg chg="mod">
          <ac:chgData name="Lê Tâm" userId="a42b4c89f3d185cf" providerId="LiveId" clId="{72040861-E08B-411F-A54A-EEBCE5F20104}" dt="2019-06-02T05:22:58.062" v="357" actId="12"/>
          <ac:spMkLst>
            <pc:docMk/>
            <pc:sldMk cId="2550538616" sldId="281"/>
            <ac:spMk id="3" creationId="{00000000-0000-0000-0000-000000000000}"/>
          </ac:spMkLst>
        </pc:spChg>
      </pc:sldChg>
      <pc:sldChg chg="addSp delSp modSp add modAnim">
        <pc:chgData name="Lê Tâm" userId="a42b4c89f3d185cf" providerId="LiveId" clId="{72040861-E08B-411F-A54A-EEBCE5F20104}" dt="2019-06-02T05:23:10.103" v="358" actId="20577"/>
        <pc:sldMkLst>
          <pc:docMk/>
          <pc:sldMk cId="2696881053" sldId="293"/>
        </pc:sldMkLst>
        <pc:spChg chg="mod">
          <ac:chgData name="Lê Tâm" userId="a42b4c89f3d185cf" providerId="LiveId" clId="{72040861-E08B-411F-A54A-EEBCE5F20104}" dt="2019-06-02T05:21:28.187" v="340" actId="255"/>
          <ac:spMkLst>
            <pc:docMk/>
            <pc:sldMk cId="2696881053" sldId="293"/>
            <ac:spMk id="2" creationId="{C2C50BFE-AE85-4755-9554-AD4501FE0DC1}"/>
          </ac:spMkLst>
        </pc:spChg>
        <pc:spChg chg="del">
          <ac:chgData name="Lê Tâm" userId="a42b4c89f3d185cf" providerId="LiveId" clId="{72040861-E08B-411F-A54A-EEBCE5F20104}" dt="2019-06-02T05:11:45.071" v="1" actId="478"/>
          <ac:spMkLst>
            <pc:docMk/>
            <pc:sldMk cId="2696881053" sldId="293"/>
            <ac:spMk id="3" creationId="{AB74B885-963B-4AF7-8D9D-B703CFEEFCC4}"/>
          </ac:spMkLst>
        </pc:spChg>
        <pc:spChg chg="add mod">
          <ac:chgData name="Lê Tâm" userId="a42b4c89f3d185cf" providerId="LiveId" clId="{72040861-E08B-411F-A54A-EEBCE5F20104}" dt="2019-06-02T05:21:58.810" v="348" actId="1076"/>
          <ac:spMkLst>
            <pc:docMk/>
            <pc:sldMk cId="2696881053" sldId="293"/>
            <ac:spMk id="4" creationId="{44C2DAA6-E0F0-46AC-85E7-00572149E993}"/>
          </ac:spMkLst>
        </pc:spChg>
        <pc:spChg chg="add mod">
          <ac:chgData name="Lê Tâm" userId="a42b4c89f3d185cf" providerId="LiveId" clId="{72040861-E08B-411F-A54A-EEBCE5F20104}" dt="2019-06-02T05:22:02.154" v="349" actId="1076"/>
          <ac:spMkLst>
            <pc:docMk/>
            <pc:sldMk cId="2696881053" sldId="293"/>
            <ac:spMk id="6" creationId="{C3028822-2755-44F3-AD4A-1449FD388308}"/>
          </ac:spMkLst>
        </pc:spChg>
        <pc:spChg chg="add del mod">
          <ac:chgData name="Lê Tâm" userId="a42b4c89f3d185cf" providerId="LiveId" clId="{72040861-E08B-411F-A54A-EEBCE5F20104}" dt="2019-06-02T05:17:32.208" v="286" actId="478"/>
          <ac:spMkLst>
            <pc:docMk/>
            <pc:sldMk cId="2696881053" sldId="293"/>
            <ac:spMk id="7" creationId="{03FEB2F3-9483-4F31-923E-1489E98DFE5F}"/>
          </ac:spMkLst>
        </pc:spChg>
        <pc:spChg chg="add mod">
          <ac:chgData name="Lê Tâm" userId="a42b4c89f3d185cf" providerId="LiveId" clId="{72040861-E08B-411F-A54A-EEBCE5F20104}" dt="2019-06-02T05:23:10.103" v="358" actId="20577"/>
          <ac:spMkLst>
            <pc:docMk/>
            <pc:sldMk cId="2696881053" sldId="293"/>
            <ac:spMk id="8" creationId="{6369CE35-820F-4CA3-9519-C569524B7C71}"/>
          </ac:spMkLst>
        </pc:spChg>
        <pc:picChg chg="add mod">
          <ac:chgData name="Lê Tâm" userId="a42b4c89f3d185cf" providerId="LiveId" clId="{72040861-E08B-411F-A54A-EEBCE5F20104}" dt="2019-06-02T05:21:52.913" v="347" actId="1076"/>
          <ac:picMkLst>
            <pc:docMk/>
            <pc:sldMk cId="2696881053" sldId="293"/>
            <ac:picMk id="2050" creationId="{2CB62293-688D-46FC-B5EE-BF2602C169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55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2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66800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15921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19827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59474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35339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819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298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7703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99486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059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2081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48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5886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134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48195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342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1799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98171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20319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4652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71412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2416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588833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47748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297903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644088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9968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742751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61076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ction Button: Home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xmlns="" id="{EB5D431C-0EEE-4856-8D34-00B0D6776D6F}"/>
              </a:ext>
            </a:extLst>
          </p:cNvPr>
          <p:cNvSpPr/>
          <p:nvPr userDrawn="1"/>
        </p:nvSpPr>
        <p:spPr>
          <a:xfrm>
            <a:off x="8001000" y="57150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40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4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60" r:id="rId29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image" Target="../media/image25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6.gif"/><Relationship Id="rId5" Type="http://schemas.openxmlformats.org/officeDocument/2006/relationships/image" Target="../media/image27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6.gif"/><Relationship Id="rId5" Type="http://schemas.openxmlformats.org/officeDocument/2006/relationships/image" Target="../media/image29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9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11.xml"/><Relationship Id="rId5" Type="http://schemas.openxmlformats.org/officeDocument/2006/relationships/slide" Target="slide9.xml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6.gif"/><Relationship Id="rId5" Type="http://schemas.openxmlformats.org/officeDocument/2006/relationships/image" Target="../media/image23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"/>
            <a:ext cx="9144000" cy="6865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28821"/>
            <a:ext cx="3649790" cy="220319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2291596"/>
            <a:ext cx="8139906" cy="10130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9200" y="1587378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1. LÀM QUEN VỚI MÁY 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80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75771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75771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75771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238" y="1167454"/>
            <a:ext cx="4568019" cy="642580"/>
          </a:xfr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ỨNG 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DỤNG MỞ RỘNG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9144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3501219" y="4214884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be 6"/>
          <p:cNvSpPr/>
          <p:nvPr/>
        </p:nvSpPr>
        <p:spPr>
          <a:xfrm>
            <a:off x="60198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8650" y="2590800"/>
            <a:ext cx="1828800" cy="681248"/>
          </a:xfrm>
          <a:prstGeom prst="roundRect">
            <a:avLst/>
          </a:prstGeom>
          <a:solidFill>
            <a:srgbClr val="FF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4850" y="2696001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52700" y="2596768"/>
            <a:ext cx="1981200" cy="70058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91368" y="2660173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2978" y="2590800"/>
            <a:ext cx="1905000" cy="6812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20503" y="2640684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51271" y="2599019"/>
            <a:ext cx="1600200" cy="6983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42255" y="2638948"/>
            <a:ext cx="152400" cy="2157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13" idx="2"/>
            <a:endCxn id="6" idx="0"/>
          </p:cNvCxnSpPr>
          <p:nvPr/>
        </p:nvCxnSpPr>
        <p:spPr>
          <a:xfrm>
            <a:off x="3543300" y="3297353"/>
            <a:ext cx="909794" cy="9175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2"/>
            <a:endCxn id="7" idx="0"/>
          </p:cNvCxnSpPr>
          <p:nvPr/>
        </p:nvCxnSpPr>
        <p:spPr>
          <a:xfrm>
            <a:off x="1543050" y="3272048"/>
            <a:ext cx="5428625" cy="91895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2"/>
            <a:endCxn id="5" idx="0"/>
          </p:cNvCxnSpPr>
          <p:nvPr/>
        </p:nvCxnSpPr>
        <p:spPr>
          <a:xfrm flipH="1">
            <a:off x="1866275" y="3272048"/>
            <a:ext cx="3809203" cy="9189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2"/>
            <a:endCxn id="5" idx="0"/>
          </p:cNvCxnSpPr>
          <p:nvPr/>
        </p:nvCxnSpPr>
        <p:spPr>
          <a:xfrm flipH="1">
            <a:off x="1866275" y="3297353"/>
            <a:ext cx="5685096" cy="893647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533400" y="-30178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205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059651"/>
            <a:ext cx="4038600" cy="666750"/>
          </a:xfrm>
          <a:ln>
            <a:solidFill>
              <a:srgbClr val="0070C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696200" cy="40084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trí,liên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38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4200" y="557142"/>
            <a:ext cx="60960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49" y="1937909"/>
            <a:ext cx="5803651" cy="38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391400" y="1595651"/>
            <a:ext cx="1312519" cy="842749"/>
          </a:xfrm>
          <a:prstGeom prst="wedgeRectCallout">
            <a:avLst>
              <a:gd name="adj1" fmla="val -80961"/>
              <a:gd name="adj2" fmla="val 1601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Thân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máy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275230" y="3824785"/>
            <a:ext cx="1333500" cy="762000"/>
          </a:xfrm>
          <a:prstGeom prst="wedgeRectCallout">
            <a:avLst>
              <a:gd name="adj1" fmla="val 62323"/>
              <a:gd name="adj2" fmla="val 1296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Bàn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phím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75230" y="1595651"/>
            <a:ext cx="1333500" cy="762000"/>
          </a:xfrm>
          <a:prstGeom prst="wedgeRectCallout">
            <a:avLst>
              <a:gd name="adj1" fmla="val 112472"/>
              <a:gd name="adj2" fmla="val 1368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Màn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726054" y="4419600"/>
            <a:ext cx="1246780" cy="762000"/>
          </a:xfrm>
          <a:prstGeom prst="wedgeRectCallout">
            <a:avLst>
              <a:gd name="adj1" fmla="val -186331"/>
              <a:gd name="adj2" fmla="val 1010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Chuột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48409" y="1371600"/>
            <a:ext cx="2057400" cy="1467134"/>
          </a:xfrm>
          <a:prstGeom prst="wedgeRectCallout">
            <a:avLst>
              <a:gd name="adj1" fmla="val 99554"/>
              <a:gd name="adj2" fmla="val 778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Màn hình</a:t>
            </a:r>
          </a:p>
          <a:p>
            <a:pPr algn="just"/>
            <a:r>
              <a:rPr lang="en-US" sz="2400">
                <a:solidFill>
                  <a:schemeClr val="tx1"/>
                </a:solidFill>
              </a:rPr>
              <a:t>Hiển </a:t>
            </a:r>
            <a:r>
              <a:rPr lang="en-US" sz="2400" dirty="0" err="1">
                <a:solidFill>
                  <a:schemeClr val="tx1"/>
                </a:solidFill>
              </a:rPr>
              <a:t>thị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781800" y="-64006"/>
            <a:ext cx="2362200" cy="3721605"/>
          </a:xfrm>
          <a:prstGeom prst="wedgeRectCallout">
            <a:avLst>
              <a:gd name="adj1" fmla="val -70084"/>
              <a:gd name="adj2" fmla="val 489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r>
              <a:rPr lang="en-US" sz="2400">
                <a:solidFill>
                  <a:schemeClr val="tx1"/>
                </a:solidFill>
              </a:rPr>
              <a:t>Là </a:t>
            </a:r>
            <a:r>
              <a:rPr lang="en-US" sz="2400" dirty="0" err="1">
                <a:solidFill>
                  <a:schemeClr val="tx1"/>
                </a:solidFill>
              </a:rPr>
              <a:t>hộp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nhiều</a:t>
            </a:r>
            <a:r>
              <a:rPr lang="en-US" sz="2400" dirty="0">
                <a:solidFill>
                  <a:schemeClr val="tx1"/>
                </a:solidFill>
              </a:rPr>
              <a:t> chi </a:t>
            </a:r>
            <a:r>
              <a:rPr lang="en-US" sz="2400" dirty="0" err="1">
                <a:solidFill>
                  <a:schemeClr val="tx1"/>
                </a:solidFill>
              </a:rPr>
              <a:t>tiết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tinh</a:t>
            </a:r>
            <a:r>
              <a:rPr lang="en-US" sz="2400" dirty="0">
                <a:solidFill>
                  <a:schemeClr val="tx1"/>
                </a:solidFill>
              </a:rPr>
              <a:t> vi,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não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0" y="4191000"/>
            <a:ext cx="2105809" cy="2586251"/>
          </a:xfrm>
          <a:prstGeom prst="wedgeRectCallout">
            <a:avLst>
              <a:gd name="adj1" fmla="val 64700"/>
              <a:gd name="adj2" fmla="val -134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rgbClr val="FF0000"/>
                </a:solidFill>
              </a:rPr>
              <a:t>Bàn</a:t>
            </a:r>
            <a:r>
              <a:rPr lang="en-US" sz="2400">
                <a:solidFill>
                  <a:srgbClr val="FF0000"/>
                </a:solidFill>
              </a:rPr>
              <a:t> phím</a:t>
            </a:r>
            <a:endParaRPr lang="en-US" sz="2400" dirty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Gồm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gửi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máy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4724400" y="5791200"/>
            <a:ext cx="4419600" cy="1066799"/>
          </a:xfrm>
          <a:prstGeom prst="wedgeRectCallout">
            <a:avLst>
              <a:gd name="adj1" fmla="val -26519"/>
              <a:gd name="adj2" fmla="val -645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Chuột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r>
              <a:rPr lang="en-US" sz="2400">
                <a:solidFill>
                  <a:schemeClr val="tx1"/>
                </a:solidFill>
              </a:rPr>
              <a:t>Giúp </a:t>
            </a:r>
            <a:r>
              <a:rPr lang="en-US" sz="2400" dirty="0" err="1">
                <a:solidFill>
                  <a:schemeClr val="tx1"/>
                </a:solidFill>
              </a:rPr>
              <a:t>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chóng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thuận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hơn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82600" y="1346173"/>
            <a:ext cx="6096000" cy="666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0" i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bộ phận của máy tính làm gì?</a:t>
            </a:r>
            <a:endParaRPr lang="en-US" sz="3200" b="0" i="1" dirty="0"/>
          </a:p>
        </p:txBody>
      </p:sp>
    </p:spTree>
    <p:extLst>
      <p:ext uri="{BB962C8B-B14F-4D97-AF65-F5344CB8AC3E}">
        <p14:creationId xmlns:p14="http://schemas.microsoft.com/office/powerpoint/2010/main" val="2963340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995" y="534023"/>
            <a:ext cx="65532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1721266"/>
            <a:ext cx="3733800" cy="23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71" y="2209801"/>
            <a:ext cx="394974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Tin cấp 1\ipad2-14939851112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1" y="4099133"/>
            <a:ext cx="3657600" cy="2286000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0" y="3809999"/>
            <a:ext cx="3124200" cy="3048001"/>
          </a:xfrm>
          <a:prstGeom prst="wedgeRectCallout">
            <a:avLst>
              <a:gd name="adj1" fmla="val 113660"/>
              <a:gd name="adj2" fmla="val -538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257800" y="1371600"/>
            <a:ext cx="3886200" cy="5013533"/>
          </a:xfrm>
          <a:prstGeom prst="wedgeRoundRectCallout">
            <a:avLst>
              <a:gd name="adj1" fmla="val -85353"/>
              <a:gd name="adj2" fmla="val 2841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944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598" y="196528"/>
            <a:ext cx="3200400" cy="457200"/>
          </a:xfr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15067"/>
            <a:ext cx="8466651" cy="5635164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buFontTx/>
              <a:buChar char="-"/>
            </a:pP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29000" y="83820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0654" y="239577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5181" y="315095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2000" y="470059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0" y="5242291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4986999"/>
            <a:ext cx="7090229" cy="12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240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02943" y="1233626"/>
            <a:ext cx="2168857" cy="105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9911" y="2436339"/>
            <a:ext cx="2168857" cy="1114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5487" y="3699988"/>
            <a:ext cx="2105865" cy="1284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192" y="5102075"/>
            <a:ext cx="2219608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29477" y="1153450"/>
            <a:ext cx="41148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gữi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57532" y="2407879"/>
            <a:ext cx="4134134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47865" y="3699989"/>
            <a:ext cx="4153469" cy="1284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97980" y="5102075"/>
            <a:ext cx="4153469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4" idx="3"/>
            <a:endCxn id="10" idx="1"/>
          </p:cNvCxnSpPr>
          <p:nvPr/>
        </p:nvCxnSpPr>
        <p:spPr>
          <a:xfrm>
            <a:off x="2971800" y="1760428"/>
            <a:ext cx="1276065" cy="2581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1" idx="1"/>
          </p:cNvCxnSpPr>
          <p:nvPr/>
        </p:nvCxnSpPr>
        <p:spPr>
          <a:xfrm>
            <a:off x="3008768" y="2993609"/>
            <a:ext cx="1289212" cy="26799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  <a:endCxn id="8" idx="1"/>
          </p:cNvCxnSpPr>
          <p:nvPr/>
        </p:nvCxnSpPr>
        <p:spPr>
          <a:xfrm flipV="1">
            <a:off x="2931352" y="1724950"/>
            <a:ext cx="1298125" cy="261705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9" idx="1"/>
          </p:cNvCxnSpPr>
          <p:nvPr/>
        </p:nvCxnSpPr>
        <p:spPr>
          <a:xfrm flipV="1">
            <a:off x="2971800" y="2979379"/>
            <a:ext cx="1285732" cy="269419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62000" y="467819"/>
            <a:ext cx="9144000" cy="68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162023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1317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480428"/>
            <a:ext cx="1752600" cy="131445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80" y="4769353"/>
            <a:ext cx="2154078" cy="142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267878"/>
            <a:ext cx="1828800" cy="125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28" y="2421801"/>
            <a:ext cx="1805626" cy="1373077"/>
          </a:xfrm>
          <a:prstGeom prst="rect">
            <a:avLst/>
          </a:prstGeom>
        </p:spPr>
      </p:pic>
      <p:sp>
        <p:nvSpPr>
          <p:cNvPr id="10" name="12-Point Star 9"/>
          <p:cNvSpPr/>
          <p:nvPr/>
        </p:nvSpPr>
        <p:spPr>
          <a:xfrm>
            <a:off x="-499865" y="461928"/>
            <a:ext cx="3934921" cy="1959873"/>
          </a:xfrm>
          <a:prstGeom prst="star1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0" y="3056882"/>
            <a:ext cx="1716537" cy="10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Káº¿t quáº£ hÃ¬nh áº£nh cho ema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64" y="874384"/>
            <a:ext cx="1950908" cy="109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contact with friend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15835"/>
            <a:ext cx="1809853" cy="13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4501983" y="1971770"/>
            <a:ext cx="1" cy="10851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  <a:endCxn id="11" idx="1"/>
          </p:cNvCxnSpPr>
          <p:nvPr/>
        </p:nvCxnSpPr>
        <p:spPr>
          <a:xfrm>
            <a:off x="2933700" y="3137653"/>
            <a:ext cx="749550" cy="465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3"/>
            <a:endCxn id="11" idx="1"/>
          </p:cNvCxnSpPr>
          <p:nvPr/>
        </p:nvCxnSpPr>
        <p:spPr>
          <a:xfrm flipV="1">
            <a:off x="3009900" y="3603470"/>
            <a:ext cx="673350" cy="1291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0"/>
            <a:endCxn id="11" idx="2"/>
          </p:cNvCxnSpPr>
          <p:nvPr/>
        </p:nvCxnSpPr>
        <p:spPr>
          <a:xfrm flipV="1">
            <a:off x="4541519" y="4150057"/>
            <a:ext cx="0" cy="619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54" idx="1"/>
            <a:endCxn id="11" idx="3"/>
          </p:cNvCxnSpPr>
          <p:nvPr/>
        </p:nvCxnSpPr>
        <p:spPr>
          <a:xfrm flipH="1" flipV="1">
            <a:off x="5399787" y="3603470"/>
            <a:ext cx="924813" cy="1291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211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233586" y="4057325"/>
            <a:ext cx="6676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8001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37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1"/>
            <a:ext cx="9144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0"/>
            <a:ext cx="9144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930651"/>
            <a:ext cx="1476884" cy="174360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418541"/>
            <a:ext cx="1545470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24" y="930650"/>
            <a:ext cx="1476884" cy="174360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30" y="418540"/>
            <a:ext cx="1545470" cy="13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18" y="930650"/>
            <a:ext cx="1476884" cy="1743607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30" y="455439"/>
            <a:ext cx="1545470" cy="1383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94" y="930648"/>
            <a:ext cx="1476884" cy="1743607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8539"/>
            <a:ext cx="1545470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6"/>
            <a:ext cx="4571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308766"/>
            <a:ext cx="4571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0"/>
            <a:ext cx="4571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74630"/>
            <a:ext cx="4571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38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75771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 - &amp;quot;1. Các bộ phận của máy tính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1. Các bộ phận của máy tính&amp;quot;&quot;/&gt;&lt;property id=&quot;20307&quot; value=&quot;268&quot;/&gt;&lt;/object&gt;&lt;object type=&quot;3&quot; unique_id=&quot;10016&quot;&gt;&lt;property id=&quot;20148&quot; value=&quot;5&quot;/&gt;&lt;property id=&quot;20300&quot; value=&quot;Slide 12&quot;/&gt;&lt;property id=&quot;20307&quot; value=&quot;273&quot;/&gt;&lt;/object&gt;&lt;object type=&quot;3&quot; unique_id=&quot;10023&quot;&gt;&lt;property id=&quot;20148&quot; value=&quot;5&quot;/&gt;&lt;property id=&quot;20300&quot; value=&quot;Slide 14 - &amp;quot;EM CẦN GHI NHỚ&amp;quot;&quot;/&gt;&lt;property id=&quot;20307&quot; value=&quot;281&quot;/&gt;&lt;/object&gt;&lt;object type=&quot;3&quot; unique_id=&quot;67231&quot;&gt;&lt;property id=&quot;20148&quot; value=&quot;5&quot;/&gt;&lt;property id=&quot;20300&quot; value=&quot;Slide 1&quot;/&gt;&lt;property id=&quot;20307&quot; value=&quot;284&quot;/&gt;&lt;/object&gt;&lt;object type=&quot;3&quot; unique_id=&quot;67232&quot;&gt;&lt;property id=&quot;20148&quot; value=&quot;5&quot;/&gt;&lt;property id=&quot;20300&quot; value=&quot;Slide 2&quot;/&gt;&lt;property id=&quot;20307&quot; value=&quot;283&quot;/&gt;&lt;/object&gt;&lt;object type=&quot;3&quot; unique_id=&quot;67233&quot;&gt;&lt;property id=&quot;20148&quot; value=&quot;5&quot;/&gt;&lt;property id=&quot;20300&quot; value=&quot;Slide 8 - &amp;quot;2. Một số loại máy tính thường gặp&amp;quot;&quot;/&gt;&lt;property id=&quot;20307&quot; value=&quot;285&quot;/&gt;&lt;/object&gt;&lt;object type=&quot;3&quot; unique_id=&quot;67234&quot;&gt;&lt;property id=&quot;20148&quot; value=&quot;5&quot;/&gt;&lt;property id=&quot;20300&quot; value=&quot;Slide 9 - &amp;quot;2. Một số loại máy tính thường gặp&amp;quot;&quot;/&gt;&lt;property id=&quot;20307&quot; value=&quot;286&quot;/&gt;&lt;/object&gt;&lt;object type=&quot;3&quot; unique_id=&quot;67235&quot;&gt;&lt;property id=&quot;20148&quot; value=&quot;5&quot;/&gt;&lt;property id=&quot;20300&quot; value=&quot;Slide 10 - &amp;quot;THỰC HÀNH&amp;quot;&quot;/&gt;&lt;property id=&quot;20307&quot; value=&quot;289&quot;/&gt;&lt;/object&gt;&lt;object type=&quot;3&quot; unique_id=&quot;67236&quot;&gt;&lt;property id=&quot;20148&quot; value=&quot;5&quot;/&gt;&lt;property id=&quot;20300&quot; value=&quot;Slide 11&quot;/&gt;&lt;property id=&quot;20307&quot; value=&quot;290&quot;/&gt;&lt;/object&gt;&lt;object type=&quot;3&quot; unique_id=&quot;67237&quot;&gt;&lt;property id=&quot;20148&quot; value=&quot;5&quot;/&gt;&lt;property id=&quot;20300&quot; value=&quot;Slide 13 - &amp;quot;ỨNG DỤNG MỞ RỘNG&amp;quot;&quot;/&gt;&lt;property id=&quot;20307&quot; value=&quot;291&quot;/&gt;&lt;/object&gt;&lt;object type=&quot;3&quot; unique_id=&quot;67238&quot;&gt;&lt;property id=&quot;20148&quot; value=&quot;5&quot;/&gt;&lt;property id=&quot;20300&quot; value=&quot;Slide 15 - &amp;quot;BÀI HỌC KẾT THÚC&amp;quot;&quot;/&gt;&lt;property id=&quot;20307&quot; value=&quot;292&quot;/&gt;&lt;/object&gt;&lt;/object&gt;&lt;object type=&quot;8&quot; unique_id=&quot;10054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1160</TotalTime>
  <Words>559</Words>
  <Application>Microsoft Office PowerPoint</Application>
  <PresentationFormat>On-screen Show (4:3)</PresentationFormat>
  <Paragraphs>81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Organic</vt:lpstr>
      <vt:lpstr>PowerPoint Presentation</vt:lpstr>
      <vt:lpstr>1. Các bộ phận của máy tính</vt:lpstr>
      <vt:lpstr>2. Một số loại máy tính thường gặp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ỨNG DỤNG MỞ RỘNG</vt:lpstr>
      <vt:lpstr>EM CẦN GHI NHỚ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107</cp:revision>
  <dcterms:created xsi:type="dcterms:W3CDTF">2017-10-03T01:20:28Z</dcterms:created>
  <dcterms:modified xsi:type="dcterms:W3CDTF">2021-01-27T01:41:39Z</dcterms:modified>
</cp:coreProperties>
</file>